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4805600" cy="33832800"/>
  <p:notesSz cx="9388475" cy="12771438"/>
  <p:defaultTextStyle>
    <a:defPPr>
      <a:defRPr lang="en-US"/>
    </a:defPPr>
    <a:lvl1pPr algn="l" rtl="0" fontAlgn="base">
      <a:spcBef>
        <a:spcPct val="0"/>
      </a:spcBef>
      <a:spcAft>
        <a:spcPct val="0"/>
      </a:spcAft>
      <a:defRPr sz="3000" kern="1200">
        <a:solidFill>
          <a:schemeClr val="tx1"/>
        </a:solidFill>
        <a:latin typeface="Times New Roman" pitchFamily="27" charset="0"/>
        <a:ea typeface="+mn-ea"/>
        <a:cs typeface="+mn-cs"/>
      </a:defRPr>
    </a:lvl1pPr>
    <a:lvl2pPr marL="468081" algn="l" rtl="0" fontAlgn="base">
      <a:spcBef>
        <a:spcPct val="0"/>
      </a:spcBef>
      <a:spcAft>
        <a:spcPct val="0"/>
      </a:spcAft>
      <a:defRPr sz="3000" kern="1200">
        <a:solidFill>
          <a:schemeClr val="tx1"/>
        </a:solidFill>
        <a:latin typeface="Times New Roman" pitchFamily="27" charset="0"/>
        <a:ea typeface="+mn-ea"/>
        <a:cs typeface="+mn-cs"/>
      </a:defRPr>
    </a:lvl2pPr>
    <a:lvl3pPr marL="936163" algn="l" rtl="0" fontAlgn="base">
      <a:spcBef>
        <a:spcPct val="0"/>
      </a:spcBef>
      <a:spcAft>
        <a:spcPct val="0"/>
      </a:spcAft>
      <a:defRPr sz="3000" kern="1200">
        <a:solidFill>
          <a:schemeClr val="tx1"/>
        </a:solidFill>
        <a:latin typeface="Times New Roman" pitchFamily="27" charset="0"/>
        <a:ea typeface="+mn-ea"/>
        <a:cs typeface="+mn-cs"/>
      </a:defRPr>
    </a:lvl3pPr>
    <a:lvl4pPr marL="1404244" algn="l" rtl="0" fontAlgn="base">
      <a:spcBef>
        <a:spcPct val="0"/>
      </a:spcBef>
      <a:spcAft>
        <a:spcPct val="0"/>
      </a:spcAft>
      <a:defRPr sz="3000" kern="1200">
        <a:solidFill>
          <a:schemeClr val="tx1"/>
        </a:solidFill>
        <a:latin typeface="Times New Roman" pitchFamily="27" charset="0"/>
        <a:ea typeface="+mn-ea"/>
        <a:cs typeface="+mn-cs"/>
      </a:defRPr>
    </a:lvl4pPr>
    <a:lvl5pPr marL="1872325" algn="l" rtl="0" fontAlgn="base">
      <a:spcBef>
        <a:spcPct val="0"/>
      </a:spcBef>
      <a:spcAft>
        <a:spcPct val="0"/>
      </a:spcAft>
      <a:defRPr sz="3000" kern="1200">
        <a:solidFill>
          <a:schemeClr val="tx1"/>
        </a:solidFill>
        <a:latin typeface="Times New Roman" pitchFamily="27" charset="0"/>
        <a:ea typeface="+mn-ea"/>
        <a:cs typeface="+mn-cs"/>
      </a:defRPr>
    </a:lvl5pPr>
    <a:lvl6pPr marL="2340407" algn="l" defTabSz="936163" rtl="0" eaLnBrk="1" latinLnBrk="0" hangingPunct="1">
      <a:defRPr sz="3000" kern="1200">
        <a:solidFill>
          <a:schemeClr val="tx1"/>
        </a:solidFill>
        <a:latin typeface="Times New Roman" pitchFamily="27" charset="0"/>
        <a:ea typeface="+mn-ea"/>
        <a:cs typeface="+mn-cs"/>
      </a:defRPr>
    </a:lvl6pPr>
    <a:lvl7pPr marL="2808488" algn="l" defTabSz="936163" rtl="0" eaLnBrk="1" latinLnBrk="0" hangingPunct="1">
      <a:defRPr sz="3000" kern="1200">
        <a:solidFill>
          <a:schemeClr val="tx1"/>
        </a:solidFill>
        <a:latin typeface="Times New Roman" pitchFamily="27" charset="0"/>
        <a:ea typeface="+mn-ea"/>
        <a:cs typeface="+mn-cs"/>
      </a:defRPr>
    </a:lvl7pPr>
    <a:lvl8pPr marL="3276570" algn="l" defTabSz="936163" rtl="0" eaLnBrk="1" latinLnBrk="0" hangingPunct="1">
      <a:defRPr sz="3000" kern="1200">
        <a:solidFill>
          <a:schemeClr val="tx1"/>
        </a:solidFill>
        <a:latin typeface="Times New Roman" pitchFamily="27" charset="0"/>
        <a:ea typeface="+mn-ea"/>
        <a:cs typeface="+mn-cs"/>
      </a:defRPr>
    </a:lvl8pPr>
    <a:lvl9pPr marL="3744651" algn="l" defTabSz="936163" rtl="0" eaLnBrk="1" latinLnBrk="0" hangingPunct="1">
      <a:defRPr sz="30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7553">
          <p15:clr>
            <a:srgbClr val="A4A3A4"/>
          </p15:clr>
        </p15:guide>
        <p15:guide id="2" pos="10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DE"/>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34" autoAdjust="0"/>
    <p:restoredTop sz="94674"/>
  </p:normalViewPr>
  <p:slideViewPr>
    <p:cSldViewPr snapToGrid="0" showGuides="1">
      <p:cViewPr varScale="1">
        <p:scale>
          <a:sx n="23" d="100"/>
          <a:sy n="23" d="100"/>
        </p:scale>
        <p:origin x="786" y="30"/>
      </p:cViewPr>
      <p:guideLst>
        <p:guide orient="horz" pos="7553"/>
        <p:guide pos="10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929592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27175" y="962025"/>
            <a:ext cx="634206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1770512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7" charset="0"/>
        <a:ea typeface="+mn-ea"/>
        <a:cs typeface="+mn-cs"/>
      </a:defRPr>
    </a:lvl1pPr>
    <a:lvl2pPr marL="468081" algn="l" rtl="0" eaLnBrk="0" fontAlgn="base" hangingPunct="0">
      <a:spcBef>
        <a:spcPct val="30000"/>
      </a:spcBef>
      <a:spcAft>
        <a:spcPct val="0"/>
      </a:spcAft>
      <a:defRPr sz="1200" kern="1200">
        <a:solidFill>
          <a:schemeClr val="tx1"/>
        </a:solidFill>
        <a:latin typeface="Times New Roman" pitchFamily="27" charset="0"/>
        <a:ea typeface="+mn-ea"/>
        <a:cs typeface="+mn-cs"/>
      </a:defRPr>
    </a:lvl2pPr>
    <a:lvl3pPr marL="936163" algn="l" rtl="0" eaLnBrk="0" fontAlgn="base" hangingPunct="0">
      <a:spcBef>
        <a:spcPct val="30000"/>
      </a:spcBef>
      <a:spcAft>
        <a:spcPct val="0"/>
      </a:spcAft>
      <a:defRPr sz="1200" kern="1200">
        <a:solidFill>
          <a:schemeClr val="tx1"/>
        </a:solidFill>
        <a:latin typeface="Times New Roman" pitchFamily="27" charset="0"/>
        <a:ea typeface="+mn-ea"/>
        <a:cs typeface="+mn-cs"/>
      </a:defRPr>
    </a:lvl3pPr>
    <a:lvl4pPr marL="1404244" algn="l" rtl="0" eaLnBrk="0" fontAlgn="base" hangingPunct="0">
      <a:spcBef>
        <a:spcPct val="30000"/>
      </a:spcBef>
      <a:spcAft>
        <a:spcPct val="0"/>
      </a:spcAft>
      <a:defRPr sz="1200" kern="1200">
        <a:solidFill>
          <a:schemeClr val="tx1"/>
        </a:solidFill>
        <a:latin typeface="Times New Roman" pitchFamily="27" charset="0"/>
        <a:ea typeface="+mn-ea"/>
        <a:cs typeface="+mn-cs"/>
      </a:defRPr>
    </a:lvl4pPr>
    <a:lvl5pPr marL="1872325" algn="l" rtl="0" eaLnBrk="0" fontAlgn="base" hangingPunct="0">
      <a:spcBef>
        <a:spcPct val="30000"/>
      </a:spcBef>
      <a:spcAft>
        <a:spcPct val="0"/>
      </a:spcAft>
      <a:defRPr sz="1200" kern="1200">
        <a:solidFill>
          <a:schemeClr val="tx1"/>
        </a:solidFill>
        <a:latin typeface="Times New Roman" pitchFamily="27" charset="0"/>
        <a:ea typeface="+mn-ea"/>
        <a:cs typeface="+mn-cs"/>
      </a:defRPr>
    </a:lvl5pPr>
    <a:lvl6pPr marL="2340407" algn="l" defTabSz="936163" rtl="0" eaLnBrk="1" latinLnBrk="0" hangingPunct="1">
      <a:defRPr sz="1200" kern="1200">
        <a:solidFill>
          <a:schemeClr val="tx1"/>
        </a:solidFill>
        <a:latin typeface="+mn-lt"/>
        <a:ea typeface="+mn-ea"/>
        <a:cs typeface="+mn-cs"/>
      </a:defRPr>
    </a:lvl6pPr>
    <a:lvl7pPr marL="2808488" algn="l" defTabSz="936163" rtl="0" eaLnBrk="1" latinLnBrk="0" hangingPunct="1">
      <a:defRPr sz="1200" kern="1200">
        <a:solidFill>
          <a:schemeClr val="tx1"/>
        </a:solidFill>
        <a:latin typeface="+mn-lt"/>
        <a:ea typeface="+mn-ea"/>
        <a:cs typeface="+mn-cs"/>
      </a:defRPr>
    </a:lvl7pPr>
    <a:lvl8pPr marL="3276570" algn="l" defTabSz="936163" rtl="0" eaLnBrk="1" latinLnBrk="0" hangingPunct="1">
      <a:defRPr sz="1200" kern="1200">
        <a:solidFill>
          <a:schemeClr val="tx1"/>
        </a:solidFill>
        <a:latin typeface="+mn-lt"/>
        <a:ea typeface="+mn-ea"/>
        <a:cs typeface="+mn-cs"/>
      </a:defRPr>
    </a:lvl8pPr>
    <a:lvl9pPr marL="3744651" algn="l" defTabSz="9361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0420" y="10509878"/>
            <a:ext cx="38084760" cy="7252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720840" y="19171590"/>
            <a:ext cx="31363920" cy="8646822"/>
          </a:xfrm>
        </p:spPr>
        <p:txBody>
          <a:bodyPr/>
          <a:lstStyle>
            <a:lvl1pPr marL="0" indent="0" algn="ctr">
              <a:buNone/>
              <a:defRPr/>
            </a:lvl1pPr>
            <a:lvl2pPr marL="468081" indent="0" algn="ctr">
              <a:buNone/>
              <a:defRPr/>
            </a:lvl2pPr>
            <a:lvl3pPr marL="936163" indent="0" algn="ctr">
              <a:buNone/>
              <a:defRPr/>
            </a:lvl3pPr>
            <a:lvl4pPr marL="1404244" indent="0" algn="ctr">
              <a:buNone/>
              <a:defRPr/>
            </a:lvl4pPr>
            <a:lvl5pPr marL="1872325" indent="0" algn="ctr">
              <a:buNone/>
              <a:defRPr/>
            </a:lvl5pPr>
            <a:lvl6pPr marL="2340407" indent="0" algn="ctr">
              <a:buNone/>
              <a:defRPr/>
            </a:lvl6pPr>
            <a:lvl7pPr marL="2808488" indent="0" algn="ctr">
              <a:buNone/>
              <a:defRPr/>
            </a:lvl7pPr>
            <a:lvl8pPr marL="3276570" indent="0" algn="ctr">
              <a:buNone/>
              <a:defRPr/>
            </a:lvl8pPr>
            <a:lvl9pPr marL="374465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925628" y="3008022"/>
            <a:ext cx="9521190" cy="27065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58784" y="3008022"/>
            <a:ext cx="28409632" cy="27065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38923" y="21741149"/>
            <a:ext cx="38084760" cy="6719240"/>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3538923" y="14340226"/>
            <a:ext cx="38084760" cy="7400924"/>
          </a:xfrm>
        </p:spPr>
        <p:txBody>
          <a:bodyPr anchor="b"/>
          <a:lstStyle>
            <a:lvl1pPr marL="0" indent="0">
              <a:buNone/>
              <a:defRPr sz="2000"/>
            </a:lvl1pPr>
            <a:lvl2pPr marL="468081" indent="0">
              <a:buNone/>
              <a:defRPr sz="1800"/>
            </a:lvl2pPr>
            <a:lvl3pPr marL="936163" indent="0">
              <a:buNone/>
              <a:defRPr sz="1600"/>
            </a:lvl3pPr>
            <a:lvl4pPr marL="1404244" indent="0">
              <a:buNone/>
              <a:defRPr sz="1400"/>
            </a:lvl4pPr>
            <a:lvl5pPr marL="1872325" indent="0">
              <a:buNone/>
              <a:defRPr sz="1400"/>
            </a:lvl5pPr>
            <a:lvl6pPr marL="2340407" indent="0">
              <a:buNone/>
              <a:defRPr sz="1400"/>
            </a:lvl6pPr>
            <a:lvl7pPr marL="2808488" indent="0">
              <a:buNone/>
              <a:defRPr sz="1400"/>
            </a:lvl7pPr>
            <a:lvl8pPr marL="3276570" indent="0">
              <a:buNone/>
              <a:defRPr sz="1400"/>
            </a:lvl8pPr>
            <a:lvl9pPr marL="374465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58785" y="9776898"/>
            <a:ext cx="18965410" cy="20296702"/>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481407" y="9776898"/>
            <a:ext cx="18965411" cy="20296702"/>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40280" y="1355099"/>
            <a:ext cx="40325040" cy="5638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40282" y="7573003"/>
            <a:ext cx="19797328" cy="3156934"/>
          </a:xfrm>
        </p:spPr>
        <p:txBody>
          <a:bodyPr anchor="b"/>
          <a:lstStyle>
            <a:lvl1pPr marL="0" indent="0">
              <a:buNone/>
              <a:defRPr sz="2500" b="1"/>
            </a:lvl1pPr>
            <a:lvl2pPr marL="468081" indent="0">
              <a:buNone/>
              <a:defRPr sz="2000" b="1"/>
            </a:lvl2pPr>
            <a:lvl3pPr marL="936163" indent="0">
              <a:buNone/>
              <a:defRPr sz="1800" b="1"/>
            </a:lvl3pPr>
            <a:lvl4pPr marL="1404244" indent="0">
              <a:buNone/>
              <a:defRPr sz="1600" b="1"/>
            </a:lvl4pPr>
            <a:lvl5pPr marL="1872325" indent="0">
              <a:buNone/>
              <a:defRPr sz="1600" b="1"/>
            </a:lvl5pPr>
            <a:lvl6pPr marL="2340407" indent="0">
              <a:buNone/>
              <a:defRPr sz="1600" b="1"/>
            </a:lvl6pPr>
            <a:lvl7pPr marL="2808488" indent="0">
              <a:buNone/>
              <a:defRPr sz="1600" b="1"/>
            </a:lvl7pPr>
            <a:lvl8pPr marL="3276570" indent="0">
              <a:buNone/>
              <a:defRPr sz="1600" b="1"/>
            </a:lvl8pPr>
            <a:lvl9pPr marL="37446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40282" y="10729936"/>
            <a:ext cx="19797328" cy="19492576"/>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761442" y="7573003"/>
            <a:ext cx="19803879" cy="3156934"/>
          </a:xfrm>
        </p:spPr>
        <p:txBody>
          <a:bodyPr anchor="b"/>
          <a:lstStyle>
            <a:lvl1pPr marL="0" indent="0">
              <a:buNone/>
              <a:defRPr sz="2500" b="1"/>
            </a:lvl1pPr>
            <a:lvl2pPr marL="468081" indent="0">
              <a:buNone/>
              <a:defRPr sz="2000" b="1"/>
            </a:lvl2pPr>
            <a:lvl3pPr marL="936163" indent="0">
              <a:buNone/>
              <a:defRPr sz="1800" b="1"/>
            </a:lvl3pPr>
            <a:lvl4pPr marL="1404244" indent="0">
              <a:buNone/>
              <a:defRPr sz="1600" b="1"/>
            </a:lvl4pPr>
            <a:lvl5pPr marL="1872325" indent="0">
              <a:buNone/>
              <a:defRPr sz="1600" b="1"/>
            </a:lvl5pPr>
            <a:lvl6pPr marL="2340407" indent="0">
              <a:buNone/>
              <a:defRPr sz="1600" b="1"/>
            </a:lvl6pPr>
            <a:lvl7pPr marL="2808488" indent="0">
              <a:buNone/>
              <a:defRPr sz="1600" b="1"/>
            </a:lvl7pPr>
            <a:lvl8pPr marL="3276570" indent="0">
              <a:buNone/>
              <a:defRPr sz="1600" b="1"/>
            </a:lvl8pPr>
            <a:lvl9pPr marL="37446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761442" y="10729936"/>
            <a:ext cx="19803879" cy="19492576"/>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280" y="1346827"/>
            <a:ext cx="14740323" cy="573311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517745" y="1346826"/>
            <a:ext cx="25047575" cy="28875686"/>
          </a:xfrm>
        </p:spPr>
        <p:txBody>
          <a:bodyPr/>
          <a:lstStyle>
            <a:lvl1pPr>
              <a:defRPr sz="33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40280" y="7079939"/>
            <a:ext cx="14740323" cy="23142574"/>
          </a:xfrm>
        </p:spPr>
        <p:txBody>
          <a:bodyPr/>
          <a:lstStyle>
            <a:lvl1pPr marL="0" indent="0">
              <a:buNone/>
              <a:defRPr sz="1400"/>
            </a:lvl1pPr>
            <a:lvl2pPr marL="468081" indent="0">
              <a:buNone/>
              <a:defRPr sz="1200"/>
            </a:lvl2pPr>
            <a:lvl3pPr marL="936163" indent="0">
              <a:buNone/>
              <a:defRPr sz="1000"/>
            </a:lvl3pPr>
            <a:lvl4pPr marL="1404244" indent="0">
              <a:buNone/>
              <a:defRPr sz="900"/>
            </a:lvl4pPr>
            <a:lvl5pPr marL="1872325" indent="0">
              <a:buNone/>
              <a:defRPr sz="900"/>
            </a:lvl5pPr>
            <a:lvl6pPr marL="2340407" indent="0">
              <a:buNone/>
              <a:defRPr sz="900"/>
            </a:lvl6pPr>
            <a:lvl7pPr marL="2808488" indent="0">
              <a:buNone/>
              <a:defRPr sz="900"/>
            </a:lvl7pPr>
            <a:lvl8pPr marL="3276570" indent="0">
              <a:buNone/>
              <a:defRPr sz="900"/>
            </a:lvl8pPr>
            <a:lvl9pPr marL="374465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2618" y="23683624"/>
            <a:ext cx="26883360" cy="27945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782618" y="3022916"/>
            <a:ext cx="26883360" cy="20300010"/>
          </a:xfrm>
        </p:spPr>
        <p:txBody>
          <a:bodyPr/>
          <a:lstStyle>
            <a:lvl1pPr marL="0" indent="0">
              <a:buNone/>
              <a:defRPr sz="3300"/>
            </a:lvl1pPr>
            <a:lvl2pPr marL="468081" indent="0">
              <a:buNone/>
              <a:defRPr sz="2900"/>
            </a:lvl2pPr>
            <a:lvl3pPr marL="936163" indent="0">
              <a:buNone/>
              <a:defRPr sz="2500"/>
            </a:lvl3pPr>
            <a:lvl4pPr marL="1404244" indent="0">
              <a:buNone/>
              <a:defRPr sz="2000"/>
            </a:lvl4pPr>
            <a:lvl5pPr marL="1872325" indent="0">
              <a:buNone/>
              <a:defRPr sz="2000"/>
            </a:lvl5pPr>
            <a:lvl6pPr marL="2340407" indent="0">
              <a:buNone/>
              <a:defRPr sz="2000"/>
            </a:lvl6pPr>
            <a:lvl7pPr marL="2808488" indent="0">
              <a:buNone/>
              <a:defRPr sz="2000"/>
            </a:lvl7pPr>
            <a:lvl8pPr marL="3276570" indent="0">
              <a:buNone/>
              <a:defRPr sz="2000"/>
            </a:lvl8pPr>
            <a:lvl9pPr marL="3744651" indent="0">
              <a:buNone/>
              <a:defRPr sz="2000"/>
            </a:lvl9pPr>
          </a:lstStyle>
          <a:p>
            <a:pPr lvl="0"/>
            <a:endParaRPr lang="en-US" noProof="0" smtClean="0"/>
          </a:p>
        </p:txBody>
      </p:sp>
      <p:sp>
        <p:nvSpPr>
          <p:cNvPr id="4" name="Text Placeholder 3"/>
          <p:cNvSpPr>
            <a:spLocks noGrp="1"/>
          </p:cNvSpPr>
          <p:nvPr>
            <p:ph type="body" sz="half" idx="2"/>
          </p:nvPr>
        </p:nvSpPr>
        <p:spPr>
          <a:xfrm>
            <a:off x="8782618" y="26478204"/>
            <a:ext cx="26883360" cy="3970986"/>
          </a:xfrm>
        </p:spPr>
        <p:txBody>
          <a:bodyPr/>
          <a:lstStyle>
            <a:lvl1pPr marL="0" indent="0">
              <a:buNone/>
              <a:defRPr sz="1400"/>
            </a:lvl1pPr>
            <a:lvl2pPr marL="468081" indent="0">
              <a:buNone/>
              <a:defRPr sz="1200"/>
            </a:lvl2pPr>
            <a:lvl3pPr marL="936163" indent="0">
              <a:buNone/>
              <a:defRPr sz="1000"/>
            </a:lvl3pPr>
            <a:lvl4pPr marL="1404244" indent="0">
              <a:buNone/>
              <a:defRPr sz="900"/>
            </a:lvl4pPr>
            <a:lvl5pPr marL="1872325" indent="0">
              <a:buNone/>
              <a:defRPr sz="900"/>
            </a:lvl5pPr>
            <a:lvl6pPr marL="2340407" indent="0">
              <a:buNone/>
              <a:defRPr sz="900"/>
            </a:lvl6pPr>
            <a:lvl7pPr marL="2808488" indent="0">
              <a:buNone/>
              <a:defRPr sz="900"/>
            </a:lvl7pPr>
            <a:lvl8pPr marL="3276570" indent="0">
              <a:buNone/>
              <a:defRPr sz="900"/>
            </a:lvl8pPr>
            <a:lvl9pPr marL="374465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58784" y="3008022"/>
            <a:ext cx="38088036" cy="5638800"/>
          </a:xfrm>
          <a:prstGeom prst="rect">
            <a:avLst/>
          </a:prstGeom>
          <a:noFill/>
          <a:ln w="9525">
            <a:noFill/>
            <a:miter lim="800000"/>
            <a:headEnd/>
            <a:tailEnd/>
          </a:ln>
        </p:spPr>
        <p:txBody>
          <a:bodyPr vert="horz" wrap="square" lIns="456643" tIns="228322" rIns="456643" bIns="228322"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358784" y="9776898"/>
            <a:ext cx="38088036" cy="20296702"/>
          </a:xfrm>
          <a:prstGeom prst="rect">
            <a:avLst/>
          </a:prstGeom>
          <a:noFill/>
          <a:ln w="9525">
            <a:noFill/>
            <a:miter lim="800000"/>
            <a:headEnd/>
            <a:tailEnd/>
          </a:ln>
        </p:spPr>
        <p:txBody>
          <a:bodyPr vert="horz" wrap="square" lIns="456643" tIns="228322" rIns="456643" bIns="2283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358783" y="30826433"/>
            <a:ext cx="9334500" cy="2255189"/>
          </a:xfrm>
          <a:prstGeom prst="rect">
            <a:avLst/>
          </a:prstGeom>
          <a:noFill/>
          <a:ln w="9525">
            <a:noFill/>
            <a:miter lim="800000"/>
            <a:headEnd/>
            <a:tailEnd/>
          </a:ln>
          <a:effectLst/>
        </p:spPr>
        <p:txBody>
          <a:bodyPr vert="horz" wrap="square" lIns="456643" tIns="228322" rIns="456643" bIns="228322" numCol="1" anchor="t" anchorCtr="0" compatLnSpc="1">
            <a:prstTxWarp prst="textNoShape">
              <a:avLst/>
            </a:prstTxWarp>
          </a:bodyPr>
          <a:lstStyle>
            <a:lvl1pPr>
              <a:defRPr sz="7200"/>
            </a:lvl1pPr>
          </a:lstStyle>
          <a:p>
            <a:endParaRPr lang="en-US"/>
          </a:p>
        </p:txBody>
      </p:sp>
      <p:sp>
        <p:nvSpPr>
          <p:cNvPr id="1029" name="Rectangle 5"/>
          <p:cNvSpPr>
            <a:spLocks noGrp="1" noChangeArrowheads="1"/>
          </p:cNvSpPr>
          <p:nvPr>
            <p:ph type="ftr" sz="quarter" idx="3"/>
          </p:nvPr>
        </p:nvSpPr>
        <p:spPr bwMode="auto">
          <a:xfrm>
            <a:off x="15310220" y="30826433"/>
            <a:ext cx="14185164" cy="2255189"/>
          </a:xfrm>
          <a:prstGeom prst="rect">
            <a:avLst/>
          </a:prstGeom>
          <a:noFill/>
          <a:ln w="9525">
            <a:noFill/>
            <a:miter lim="800000"/>
            <a:headEnd/>
            <a:tailEnd/>
          </a:ln>
          <a:effectLst/>
        </p:spPr>
        <p:txBody>
          <a:bodyPr vert="horz" wrap="square" lIns="456643" tIns="228322" rIns="456643" bIns="228322" numCol="1" anchor="t" anchorCtr="0" compatLnSpc="1">
            <a:prstTxWarp prst="textNoShape">
              <a:avLst/>
            </a:prstTxWarp>
          </a:bodyPr>
          <a:lstStyle>
            <a:lvl1pPr algn="ctr">
              <a:defRPr sz="7200"/>
            </a:lvl1pPr>
          </a:lstStyle>
          <a:p>
            <a:endParaRPr lang="en-US"/>
          </a:p>
        </p:txBody>
      </p:sp>
      <p:sp>
        <p:nvSpPr>
          <p:cNvPr id="1030" name="Rectangle 6"/>
          <p:cNvSpPr>
            <a:spLocks noGrp="1" noChangeArrowheads="1"/>
          </p:cNvSpPr>
          <p:nvPr>
            <p:ph type="sldNum" sz="quarter" idx="4"/>
          </p:nvPr>
        </p:nvSpPr>
        <p:spPr bwMode="auto">
          <a:xfrm>
            <a:off x="32112318" y="30826433"/>
            <a:ext cx="9334500" cy="2255189"/>
          </a:xfrm>
          <a:prstGeom prst="rect">
            <a:avLst/>
          </a:prstGeom>
          <a:noFill/>
          <a:ln w="9525">
            <a:noFill/>
            <a:miter lim="800000"/>
            <a:headEnd/>
            <a:tailEnd/>
          </a:ln>
          <a:effectLst/>
        </p:spPr>
        <p:txBody>
          <a:bodyPr vert="horz" wrap="square" lIns="456643" tIns="228322" rIns="456643" bIns="228322" numCol="1" anchor="t" anchorCtr="0" compatLnSpc="1">
            <a:prstTxWarp prst="textNoShape">
              <a:avLst/>
            </a:prstTxWarp>
          </a:bodyPr>
          <a:lstStyle>
            <a:lvl1pPr algn="r">
              <a:defRPr sz="7200"/>
            </a:lvl1pPr>
          </a:lstStyle>
          <a:p>
            <a:fld id="{0870CD87-B729-45C9-B46A-E130E2DB8C2C}" type="slidenum">
              <a:rPr lang="en-US"/>
              <a:pPr/>
              <a:t>‹#›</a:t>
            </a:fld>
            <a:endParaRPr lang="en-US"/>
          </a:p>
        </p:txBody>
      </p:sp>
      <p:sp>
        <p:nvSpPr>
          <p:cNvPr id="7" name="Rectangle 6"/>
          <p:cNvSpPr/>
          <p:nvPr userDrawn="1"/>
        </p:nvSpPr>
        <p:spPr bwMode="auto">
          <a:xfrm>
            <a:off x="457200" y="457200"/>
            <a:ext cx="43891200" cy="32918400"/>
          </a:xfrm>
          <a:prstGeom prst="rect">
            <a:avLst/>
          </a:prstGeom>
          <a:blipFill rotWithShape="1">
            <a:blip r:embed="rId13"/>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8" name="Rectangle 7"/>
          <p:cNvSpPr/>
          <p:nvPr userDrawn="1"/>
        </p:nvSpPr>
        <p:spPr bwMode="auto">
          <a:xfrm>
            <a:off x="1116052" y="5498687"/>
            <a:ext cx="10058400" cy="275165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9" name="Rectangle 8"/>
          <p:cNvSpPr/>
          <p:nvPr userDrawn="1"/>
        </p:nvSpPr>
        <p:spPr bwMode="auto">
          <a:xfrm>
            <a:off x="11954320" y="5498687"/>
            <a:ext cx="10058400" cy="275165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10" name="Rectangle 9"/>
          <p:cNvSpPr/>
          <p:nvPr userDrawn="1"/>
        </p:nvSpPr>
        <p:spPr bwMode="auto">
          <a:xfrm>
            <a:off x="22792588" y="5498687"/>
            <a:ext cx="10058400" cy="275165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11" name="Rectangle 10"/>
          <p:cNvSpPr/>
          <p:nvPr userDrawn="1"/>
        </p:nvSpPr>
        <p:spPr bwMode="auto">
          <a:xfrm>
            <a:off x="33630856" y="5498687"/>
            <a:ext cx="10058400" cy="275165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12" name="Rectangle 11"/>
          <p:cNvSpPr/>
          <p:nvPr userDrawn="1"/>
        </p:nvSpPr>
        <p:spPr bwMode="auto">
          <a:xfrm>
            <a:off x="461814" y="500305"/>
            <a:ext cx="43833866" cy="4464212"/>
          </a:xfrm>
          <a:prstGeom prst="rect">
            <a:avLst/>
          </a:prstGeom>
          <a:solidFill>
            <a:srgbClr val="87212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68670" rtl="0" eaLnBrk="0" fontAlgn="base" hangingPunct="0">
        <a:spcBef>
          <a:spcPct val="0"/>
        </a:spcBef>
        <a:spcAft>
          <a:spcPct val="0"/>
        </a:spcAft>
        <a:defRPr sz="21700">
          <a:solidFill>
            <a:schemeClr val="tx2"/>
          </a:solidFill>
          <a:latin typeface="+mj-lt"/>
          <a:ea typeface="+mj-ea"/>
          <a:cs typeface="+mj-cs"/>
        </a:defRPr>
      </a:lvl1pPr>
      <a:lvl2pPr algn="ctr" defTabSz="4568670" rtl="0" eaLnBrk="0" fontAlgn="base" hangingPunct="0">
        <a:spcBef>
          <a:spcPct val="0"/>
        </a:spcBef>
        <a:spcAft>
          <a:spcPct val="0"/>
        </a:spcAft>
        <a:defRPr sz="21700">
          <a:solidFill>
            <a:schemeClr val="tx2"/>
          </a:solidFill>
          <a:latin typeface="Times New Roman" pitchFamily="27" charset="0"/>
        </a:defRPr>
      </a:lvl2pPr>
      <a:lvl3pPr algn="ctr" defTabSz="4568670" rtl="0" eaLnBrk="0" fontAlgn="base" hangingPunct="0">
        <a:spcBef>
          <a:spcPct val="0"/>
        </a:spcBef>
        <a:spcAft>
          <a:spcPct val="0"/>
        </a:spcAft>
        <a:defRPr sz="21700">
          <a:solidFill>
            <a:schemeClr val="tx2"/>
          </a:solidFill>
          <a:latin typeface="Times New Roman" pitchFamily="27" charset="0"/>
        </a:defRPr>
      </a:lvl3pPr>
      <a:lvl4pPr algn="ctr" defTabSz="4568670" rtl="0" eaLnBrk="0" fontAlgn="base" hangingPunct="0">
        <a:spcBef>
          <a:spcPct val="0"/>
        </a:spcBef>
        <a:spcAft>
          <a:spcPct val="0"/>
        </a:spcAft>
        <a:defRPr sz="21700">
          <a:solidFill>
            <a:schemeClr val="tx2"/>
          </a:solidFill>
          <a:latin typeface="Times New Roman" pitchFamily="27" charset="0"/>
        </a:defRPr>
      </a:lvl4pPr>
      <a:lvl5pPr algn="ctr" defTabSz="4568670" rtl="0" eaLnBrk="0" fontAlgn="base" hangingPunct="0">
        <a:spcBef>
          <a:spcPct val="0"/>
        </a:spcBef>
        <a:spcAft>
          <a:spcPct val="0"/>
        </a:spcAft>
        <a:defRPr sz="21700">
          <a:solidFill>
            <a:schemeClr val="tx2"/>
          </a:solidFill>
          <a:latin typeface="Times New Roman" pitchFamily="27" charset="0"/>
        </a:defRPr>
      </a:lvl5pPr>
      <a:lvl6pPr marL="468081" algn="ctr" defTabSz="4568670" rtl="0" fontAlgn="base">
        <a:spcBef>
          <a:spcPct val="0"/>
        </a:spcBef>
        <a:spcAft>
          <a:spcPct val="0"/>
        </a:spcAft>
        <a:defRPr sz="21700">
          <a:solidFill>
            <a:schemeClr val="tx2"/>
          </a:solidFill>
          <a:latin typeface="Times New Roman" pitchFamily="27" charset="0"/>
        </a:defRPr>
      </a:lvl6pPr>
      <a:lvl7pPr marL="936163" algn="ctr" defTabSz="4568670" rtl="0" fontAlgn="base">
        <a:spcBef>
          <a:spcPct val="0"/>
        </a:spcBef>
        <a:spcAft>
          <a:spcPct val="0"/>
        </a:spcAft>
        <a:defRPr sz="21700">
          <a:solidFill>
            <a:schemeClr val="tx2"/>
          </a:solidFill>
          <a:latin typeface="Times New Roman" pitchFamily="27" charset="0"/>
        </a:defRPr>
      </a:lvl7pPr>
      <a:lvl8pPr marL="1404244" algn="ctr" defTabSz="4568670" rtl="0" fontAlgn="base">
        <a:spcBef>
          <a:spcPct val="0"/>
        </a:spcBef>
        <a:spcAft>
          <a:spcPct val="0"/>
        </a:spcAft>
        <a:defRPr sz="21700">
          <a:solidFill>
            <a:schemeClr val="tx2"/>
          </a:solidFill>
          <a:latin typeface="Times New Roman" pitchFamily="27" charset="0"/>
        </a:defRPr>
      </a:lvl8pPr>
      <a:lvl9pPr marL="1872325" algn="ctr" defTabSz="4568670" rtl="0" fontAlgn="base">
        <a:spcBef>
          <a:spcPct val="0"/>
        </a:spcBef>
        <a:spcAft>
          <a:spcPct val="0"/>
        </a:spcAft>
        <a:defRPr sz="21700">
          <a:solidFill>
            <a:schemeClr val="tx2"/>
          </a:solidFill>
          <a:latin typeface="Times New Roman" pitchFamily="27" charset="0"/>
        </a:defRPr>
      </a:lvl9pPr>
    </p:titleStyle>
    <p:bodyStyle>
      <a:lvl1pPr marL="1711423" indent="-1711423" algn="l" defTabSz="4568670" rtl="0" eaLnBrk="0" fontAlgn="base" hangingPunct="0">
        <a:spcBef>
          <a:spcPct val="20000"/>
        </a:spcBef>
        <a:spcAft>
          <a:spcPct val="0"/>
        </a:spcAft>
        <a:buChar char="•"/>
        <a:defRPr sz="16000">
          <a:solidFill>
            <a:schemeClr val="tx1"/>
          </a:solidFill>
          <a:latin typeface="+mn-lt"/>
          <a:ea typeface="+mn-ea"/>
          <a:cs typeface="+mn-cs"/>
        </a:defRPr>
      </a:lvl1pPr>
      <a:lvl2pPr marL="3708895" indent="-1425373" algn="l" defTabSz="4568670" rtl="0" eaLnBrk="0" fontAlgn="base" hangingPunct="0">
        <a:spcBef>
          <a:spcPct val="20000"/>
        </a:spcBef>
        <a:spcAft>
          <a:spcPct val="0"/>
        </a:spcAft>
        <a:buChar char="–"/>
        <a:defRPr sz="13700">
          <a:solidFill>
            <a:schemeClr val="tx1"/>
          </a:solidFill>
          <a:latin typeface="+mn-lt"/>
        </a:defRPr>
      </a:lvl2pPr>
      <a:lvl3pPr marL="5704742" indent="-1136073" algn="l" defTabSz="4568670" rtl="0" eaLnBrk="0" fontAlgn="base" hangingPunct="0">
        <a:spcBef>
          <a:spcPct val="20000"/>
        </a:spcBef>
        <a:spcAft>
          <a:spcPct val="0"/>
        </a:spcAft>
        <a:buChar char="•"/>
        <a:defRPr sz="12000">
          <a:solidFill>
            <a:schemeClr val="tx1"/>
          </a:solidFill>
          <a:latin typeface="+mn-lt"/>
        </a:defRPr>
      </a:lvl3pPr>
      <a:lvl4pPr marL="7989889" indent="-1137698" algn="l" defTabSz="4568670" rtl="0" eaLnBrk="0" fontAlgn="base" hangingPunct="0">
        <a:spcBef>
          <a:spcPct val="20000"/>
        </a:spcBef>
        <a:spcAft>
          <a:spcPct val="0"/>
        </a:spcAft>
        <a:buChar char="–"/>
        <a:defRPr sz="10000">
          <a:solidFill>
            <a:schemeClr val="tx1"/>
          </a:solidFill>
          <a:latin typeface="+mn-lt"/>
        </a:defRPr>
      </a:lvl4pPr>
      <a:lvl5pPr marL="10273411" indent="-1140948" algn="l" defTabSz="4568670" rtl="0" eaLnBrk="0" fontAlgn="base" hangingPunct="0">
        <a:spcBef>
          <a:spcPct val="20000"/>
        </a:spcBef>
        <a:spcAft>
          <a:spcPct val="0"/>
        </a:spcAft>
        <a:buChar char="»"/>
        <a:defRPr sz="10000">
          <a:solidFill>
            <a:schemeClr val="tx1"/>
          </a:solidFill>
          <a:latin typeface="+mn-lt"/>
        </a:defRPr>
      </a:lvl5pPr>
      <a:lvl6pPr marL="10741493" indent="-1140948" algn="l" defTabSz="4568670" rtl="0" fontAlgn="base">
        <a:spcBef>
          <a:spcPct val="20000"/>
        </a:spcBef>
        <a:spcAft>
          <a:spcPct val="0"/>
        </a:spcAft>
        <a:buChar char="»"/>
        <a:defRPr sz="10000">
          <a:solidFill>
            <a:schemeClr val="tx1"/>
          </a:solidFill>
          <a:latin typeface="+mn-lt"/>
        </a:defRPr>
      </a:lvl6pPr>
      <a:lvl7pPr marL="11209574" indent="-1140948" algn="l" defTabSz="4568670" rtl="0" fontAlgn="base">
        <a:spcBef>
          <a:spcPct val="20000"/>
        </a:spcBef>
        <a:spcAft>
          <a:spcPct val="0"/>
        </a:spcAft>
        <a:buChar char="»"/>
        <a:defRPr sz="10000">
          <a:solidFill>
            <a:schemeClr val="tx1"/>
          </a:solidFill>
          <a:latin typeface="+mn-lt"/>
        </a:defRPr>
      </a:lvl7pPr>
      <a:lvl8pPr marL="11677655" indent="-1140948" algn="l" defTabSz="4568670" rtl="0" fontAlgn="base">
        <a:spcBef>
          <a:spcPct val="20000"/>
        </a:spcBef>
        <a:spcAft>
          <a:spcPct val="0"/>
        </a:spcAft>
        <a:buChar char="»"/>
        <a:defRPr sz="10000">
          <a:solidFill>
            <a:schemeClr val="tx1"/>
          </a:solidFill>
          <a:latin typeface="+mn-lt"/>
        </a:defRPr>
      </a:lvl8pPr>
      <a:lvl9pPr marL="12145737" indent="-1140948" algn="l" defTabSz="4568670" rtl="0" fontAlgn="base">
        <a:spcBef>
          <a:spcPct val="20000"/>
        </a:spcBef>
        <a:spcAft>
          <a:spcPct val="0"/>
        </a:spcAft>
        <a:buChar char="»"/>
        <a:defRPr sz="10000">
          <a:solidFill>
            <a:schemeClr val="tx1"/>
          </a:solidFill>
          <a:latin typeface="+mn-lt"/>
        </a:defRPr>
      </a:lvl9pPr>
    </p:bodyStyle>
    <p:otherStyle>
      <a:defPPr>
        <a:defRPr lang="en-US"/>
      </a:defPPr>
      <a:lvl1pPr marL="0" algn="l" defTabSz="936163" rtl="0" eaLnBrk="1" latinLnBrk="0" hangingPunct="1">
        <a:defRPr sz="1800" kern="1200">
          <a:solidFill>
            <a:schemeClr val="tx1"/>
          </a:solidFill>
          <a:latin typeface="+mn-lt"/>
          <a:ea typeface="+mn-ea"/>
          <a:cs typeface="+mn-cs"/>
        </a:defRPr>
      </a:lvl1pPr>
      <a:lvl2pPr marL="468081" algn="l" defTabSz="936163" rtl="0" eaLnBrk="1" latinLnBrk="0" hangingPunct="1">
        <a:defRPr sz="1800" kern="1200">
          <a:solidFill>
            <a:schemeClr val="tx1"/>
          </a:solidFill>
          <a:latin typeface="+mn-lt"/>
          <a:ea typeface="+mn-ea"/>
          <a:cs typeface="+mn-cs"/>
        </a:defRPr>
      </a:lvl2pPr>
      <a:lvl3pPr marL="936163" algn="l" defTabSz="936163" rtl="0" eaLnBrk="1" latinLnBrk="0" hangingPunct="1">
        <a:defRPr sz="1800" kern="1200">
          <a:solidFill>
            <a:schemeClr val="tx1"/>
          </a:solidFill>
          <a:latin typeface="+mn-lt"/>
          <a:ea typeface="+mn-ea"/>
          <a:cs typeface="+mn-cs"/>
        </a:defRPr>
      </a:lvl3pPr>
      <a:lvl4pPr marL="1404244" algn="l" defTabSz="936163" rtl="0" eaLnBrk="1" latinLnBrk="0" hangingPunct="1">
        <a:defRPr sz="1800" kern="1200">
          <a:solidFill>
            <a:schemeClr val="tx1"/>
          </a:solidFill>
          <a:latin typeface="+mn-lt"/>
          <a:ea typeface="+mn-ea"/>
          <a:cs typeface="+mn-cs"/>
        </a:defRPr>
      </a:lvl4pPr>
      <a:lvl5pPr marL="1872325" algn="l" defTabSz="936163" rtl="0" eaLnBrk="1" latinLnBrk="0" hangingPunct="1">
        <a:defRPr sz="1800" kern="1200">
          <a:solidFill>
            <a:schemeClr val="tx1"/>
          </a:solidFill>
          <a:latin typeface="+mn-lt"/>
          <a:ea typeface="+mn-ea"/>
          <a:cs typeface="+mn-cs"/>
        </a:defRPr>
      </a:lvl5pPr>
      <a:lvl6pPr marL="2340407" algn="l" defTabSz="936163" rtl="0" eaLnBrk="1" latinLnBrk="0" hangingPunct="1">
        <a:defRPr sz="1800" kern="1200">
          <a:solidFill>
            <a:schemeClr val="tx1"/>
          </a:solidFill>
          <a:latin typeface="+mn-lt"/>
          <a:ea typeface="+mn-ea"/>
          <a:cs typeface="+mn-cs"/>
        </a:defRPr>
      </a:lvl6pPr>
      <a:lvl7pPr marL="2808488" algn="l" defTabSz="936163" rtl="0" eaLnBrk="1" latinLnBrk="0" hangingPunct="1">
        <a:defRPr sz="1800" kern="1200">
          <a:solidFill>
            <a:schemeClr val="tx1"/>
          </a:solidFill>
          <a:latin typeface="+mn-lt"/>
          <a:ea typeface="+mn-ea"/>
          <a:cs typeface="+mn-cs"/>
        </a:defRPr>
      </a:lvl7pPr>
      <a:lvl8pPr marL="3276570" algn="l" defTabSz="936163" rtl="0" eaLnBrk="1" latinLnBrk="0" hangingPunct="1">
        <a:defRPr sz="1800" kern="1200">
          <a:solidFill>
            <a:schemeClr val="tx1"/>
          </a:solidFill>
          <a:latin typeface="+mn-lt"/>
          <a:ea typeface="+mn-ea"/>
          <a:cs typeface="+mn-cs"/>
        </a:defRPr>
      </a:lvl8pPr>
      <a:lvl9pPr marL="3744651" algn="l" defTabSz="9361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5510" y="805041"/>
            <a:ext cx="36534530" cy="3936753"/>
          </a:xfrm>
          <a:prstGeom prst="rect">
            <a:avLst/>
          </a:prstGeom>
          <a:noFill/>
        </p:spPr>
        <p:txBody>
          <a:bodyPr wrap="square" rtlCol="0" anchor="ctr" anchorCtr="0">
            <a:noAutofit/>
          </a:bodyPr>
          <a:lstStyle/>
          <a:p>
            <a:pPr>
              <a:spcAft>
                <a:spcPts val="500"/>
              </a:spcAft>
            </a:pPr>
            <a:r>
              <a:rPr lang="en-US" sz="9600" b="1" dirty="0" smtClean="0">
                <a:solidFill>
                  <a:schemeClr val="bg1"/>
                </a:solidFill>
                <a:latin typeface="Arial"/>
                <a:cs typeface="Arial"/>
              </a:rPr>
              <a:t>Theory, Research, and Teaching Section</a:t>
            </a:r>
          </a:p>
          <a:p>
            <a:r>
              <a:rPr lang="en-US" sz="4800" b="1" dirty="0" smtClean="0">
                <a:solidFill>
                  <a:schemeClr val="bg1"/>
                </a:solidFill>
                <a:latin typeface="Arial"/>
                <a:cs typeface="Arial"/>
              </a:rPr>
              <a:t>Korey Watkins and Tim Hartshorne, Section representatives</a:t>
            </a:r>
            <a:endParaRPr lang="en-US" sz="4800" b="1" dirty="0">
              <a:solidFill>
                <a:schemeClr val="bg1"/>
              </a:solidFill>
              <a:latin typeface="Arial"/>
              <a:cs typeface="Arial"/>
            </a:endParaRPr>
          </a:p>
        </p:txBody>
      </p:sp>
      <p:sp>
        <p:nvSpPr>
          <p:cNvPr id="5" name="TextBox 4"/>
          <p:cNvSpPr txBox="1"/>
          <p:nvPr/>
        </p:nvSpPr>
        <p:spPr>
          <a:xfrm>
            <a:off x="1126091" y="5502727"/>
            <a:ext cx="10075571" cy="1702413"/>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Arial"/>
                <a:cs typeface="Arial"/>
              </a:rPr>
              <a:t>Introduction</a:t>
            </a:r>
          </a:p>
        </p:txBody>
      </p:sp>
      <p:sp>
        <p:nvSpPr>
          <p:cNvPr id="6" name="TextBox 5"/>
          <p:cNvSpPr txBox="1"/>
          <p:nvPr/>
        </p:nvSpPr>
        <p:spPr>
          <a:xfrm>
            <a:off x="1126091" y="19260199"/>
            <a:ext cx="10075571" cy="1702413"/>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Arial"/>
                <a:cs typeface="Arial"/>
              </a:rPr>
              <a:t>Objectives</a:t>
            </a:r>
          </a:p>
        </p:txBody>
      </p:sp>
      <p:sp>
        <p:nvSpPr>
          <p:cNvPr id="7" name="TextBox 6"/>
          <p:cNvSpPr txBox="1"/>
          <p:nvPr/>
        </p:nvSpPr>
        <p:spPr>
          <a:xfrm>
            <a:off x="11954945" y="5502727"/>
            <a:ext cx="20838764" cy="1702413"/>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Arial"/>
                <a:cs typeface="Arial"/>
              </a:rPr>
              <a:t>Activities</a:t>
            </a:r>
          </a:p>
        </p:txBody>
      </p:sp>
      <p:sp>
        <p:nvSpPr>
          <p:cNvPr id="9" name="TextBox 8"/>
          <p:cNvSpPr txBox="1"/>
          <p:nvPr/>
        </p:nvSpPr>
        <p:spPr>
          <a:xfrm>
            <a:off x="33778645" y="16659034"/>
            <a:ext cx="10075571" cy="1702413"/>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Arial"/>
                <a:cs typeface="Arial"/>
              </a:rPr>
              <a:t>Conclusions</a:t>
            </a:r>
          </a:p>
        </p:txBody>
      </p:sp>
      <p:sp>
        <p:nvSpPr>
          <p:cNvPr id="11" name="Text Box 4"/>
          <p:cNvSpPr txBox="1">
            <a:spLocks noChangeArrowheads="1"/>
          </p:cNvSpPr>
          <p:nvPr/>
        </p:nvSpPr>
        <p:spPr bwMode="auto">
          <a:xfrm>
            <a:off x="1100692" y="7661854"/>
            <a:ext cx="10075571" cy="11764004"/>
          </a:xfrm>
          <a:prstGeom prst="rect">
            <a:avLst/>
          </a:prstGeom>
          <a:noFill/>
          <a:ln w="9525">
            <a:noFill/>
            <a:miter lim="800000"/>
            <a:headEnd/>
            <a:tailEnd/>
          </a:ln>
        </p:spPr>
        <p:txBody>
          <a:bodyPr wrap="square" lIns="456643" tIns="460636" rIns="456643" bIns="460636">
            <a:spAutoFit/>
          </a:bodyPr>
          <a:lstStyle/>
          <a:p>
            <a:pPr defTabSz="3798286">
              <a:spcBef>
                <a:spcPct val="50000"/>
              </a:spcBef>
            </a:pPr>
            <a:r>
              <a:rPr lang="en-US" sz="4400" dirty="0"/>
              <a:t>The Theory, Research, and Teaching Section (TRT) encourages the theoretical development of Alfred Adler's Individual Psychology through scholarly research and the teaching of this orientation at the undergraduate and graduate levels. We provide symposiums and presentations, facilitate meetings at our annual convention, and support one another as we extend the scientific and academic frontier of Individual Psychology. Members of the TRT Section join together, regardless of focus or application, and strive to keep Individual Psychology relevant and applicable.</a:t>
            </a:r>
            <a:endParaRPr lang="en-US" sz="4200" dirty="0" smtClean="0"/>
          </a:p>
        </p:txBody>
      </p:sp>
      <p:sp>
        <p:nvSpPr>
          <p:cNvPr id="12" name="Rectangle 11"/>
          <p:cNvSpPr/>
          <p:nvPr/>
        </p:nvSpPr>
        <p:spPr>
          <a:xfrm>
            <a:off x="1100693" y="21227052"/>
            <a:ext cx="10075571" cy="11664732"/>
          </a:xfrm>
          <a:prstGeom prst="rect">
            <a:avLst/>
          </a:prstGeom>
        </p:spPr>
        <p:txBody>
          <a:bodyPr wrap="square" lIns="274320" tIns="274320" rIns="274320" bIns="274320">
            <a:spAutoFit/>
          </a:bodyPr>
          <a:lstStyle/>
          <a:p>
            <a:pPr marL="50384" indent="-50384" defTabSz="3798286">
              <a:spcBef>
                <a:spcPct val="50000"/>
              </a:spcBef>
            </a:pPr>
            <a:r>
              <a:rPr lang="en-US" sz="4100" dirty="0" smtClean="0">
                <a:solidFill>
                  <a:srgbClr val="87212E"/>
                </a:solidFill>
                <a:latin typeface="Arial"/>
                <a:cs typeface="Arial"/>
              </a:rPr>
              <a:t>From our bylaws</a:t>
            </a:r>
            <a:br>
              <a:rPr lang="en-US" sz="4100" dirty="0" smtClean="0">
                <a:solidFill>
                  <a:srgbClr val="87212E"/>
                </a:solidFill>
                <a:latin typeface="Arial"/>
                <a:cs typeface="Arial"/>
              </a:rPr>
            </a:br>
            <a:endParaRPr lang="en-US" sz="4100" dirty="0" smtClean="0">
              <a:solidFill>
                <a:srgbClr val="87212E"/>
              </a:solidFill>
              <a:latin typeface="Arial"/>
              <a:cs typeface="Arial"/>
            </a:endParaRPr>
          </a:p>
          <a:p>
            <a:pPr marL="571500" indent="-571500">
              <a:buFont typeface="Arial" panose="020B0604020202020204" pitchFamily="34" charset="0"/>
              <a:buChar char="•"/>
            </a:pPr>
            <a:r>
              <a:rPr lang="en-US" sz="4000" dirty="0"/>
              <a:t>To support and foster teaching in Individual Psychology</a:t>
            </a:r>
          </a:p>
          <a:p>
            <a:endParaRPr lang="en-US" sz="4000" dirty="0"/>
          </a:p>
          <a:p>
            <a:pPr marL="571500" indent="-571500">
              <a:buFont typeface="Arial" panose="020B0604020202020204" pitchFamily="34" charset="0"/>
              <a:buChar char="•"/>
            </a:pPr>
            <a:r>
              <a:rPr lang="en-US" sz="4000" dirty="0" smtClean="0"/>
              <a:t>To </a:t>
            </a:r>
            <a:r>
              <a:rPr lang="en-US" sz="4000" dirty="0"/>
              <a:t>stimulate interest in theory, research, and post-secondary teaching in Individual Psychology</a:t>
            </a:r>
          </a:p>
          <a:p>
            <a:endParaRPr lang="en-US" sz="4000" dirty="0"/>
          </a:p>
          <a:p>
            <a:pPr marL="571500" indent="-571500">
              <a:buFont typeface="Arial" panose="020B0604020202020204" pitchFamily="34" charset="0"/>
              <a:buChar char="•"/>
            </a:pPr>
            <a:r>
              <a:rPr lang="en-US" sz="4000" dirty="0" smtClean="0"/>
              <a:t>To </a:t>
            </a:r>
            <a:r>
              <a:rPr lang="en-US" sz="4000" dirty="0"/>
              <a:t>facilitate meetings, symposiums, and presentations for the Society</a:t>
            </a:r>
          </a:p>
          <a:p>
            <a:endParaRPr lang="en-US" sz="4000" dirty="0"/>
          </a:p>
          <a:p>
            <a:pPr marL="571500" indent="-571500">
              <a:buFont typeface="Arial" panose="020B0604020202020204" pitchFamily="34" charset="0"/>
              <a:buChar char="•"/>
            </a:pPr>
            <a:r>
              <a:rPr lang="en-US" sz="4000" dirty="0" smtClean="0"/>
              <a:t>To </a:t>
            </a:r>
            <a:r>
              <a:rPr lang="en-US" sz="4000" dirty="0"/>
              <a:t>foster the publications of materials on Individual Psychology for the members</a:t>
            </a:r>
          </a:p>
          <a:p>
            <a:endParaRPr lang="en-US" sz="4000" dirty="0"/>
          </a:p>
          <a:p>
            <a:pPr marL="571500" indent="-571500">
              <a:buFont typeface="Arial" panose="020B0604020202020204" pitchFamily="34" charset="0"/>
              <a:buChar char="•"/>
            </a:pPr>
            <a:r>
              <a:rPr lang="en-US" sz="4000" dirty="0" smtClean="0"/>
              <a:t>To </a:t>
            </a:r>
            <a:r>
              <a:rPr lang="en-US" sz="4000" dirty="0"/>
              <a:t>provide support to members who are teaching post-secondary courses on Individual Psychology</a:t>
            </a:r>
          </a:p>
        </p:txBody>
      </p:sp>
      <p:sp>
        <p:nvSpPr>
          <p:cNvPr id="13" name="Rectangle 12"/>
          <p:cNvSpPr/>
          <p:nvPr/>
        </p:nvSpPr>
        <p:spPr>
          <a:xfrm>
            <a:off x="11963418" y="7851455"/>
            <a:ext cx="10050435" cy="19405312"/>
          </a:xfrm>
          <a:prstGeom prst="rect">
            <a:avLst/>
          </a:prstGeom>
        </p:spPr>
        <p:txBody>
          <a:bodyPr wrap="square" lIns="274320" tIns="274320" rIns="274320" bIns="274320">
            <a:spAutoFit/>
          </a:bodyPr>
          <a:lstStyle/>
          <a:p>
            <a:pPr marL="50384" indent="-50384" defTabSz="3798286">
              <a:spcBef>
                <a:spcPct val="50000"/>
              </a:spcBef>
            </a:pPr>
            <a:r>
              <a:rPr lang="en-US" sz="4100" dirty="0" smtClean="0">
                <a:solidFill>
                  <a:srgbClr val="87212E"/>
                </a:solidFill>
                <a:latin typeface="Arial"/>
                <a:cs typeface="Arial"/>
              </a:rPr>
              <a:t>Conference </a:t>
            </a:r>
          </a:p>
          <a:p>
            <a:pPr marL="571500" indent="-571500" defTabSz="3798286">
              <a:spcBef>
                <a:spcPct val="50000"/>
              </a:spcBef>
              <a:buFont typeface="Arial" panose="020B0604020202020204" pitchFamily="34" charset="0"/>
              <a:buChar char="•"/>
            </a:pPr>
            <a:r>
              <a:rPr lang="en-US" sz="4000" dirty="0" smtClean="0"/>
              <a:t>We review and rank all of the conference presentations proposals that are submitted to our section.  At the fall COR meeting we make our recommendations for acceptances.</a:t>
            </a:r>
          </a:p>
          <a:p>
            <a:pPr marL="571500" indent="-571500" defTabSz="3798286">
              <a:spcBef>
                <a:spcPct val="50000"/>
              </a:spcBef>
              <a:buFont typeface="Arial" panose="020B0604020202020204" pitchFamily="34" charset="0"/>
              <a:buChar char="•"/>
            </a:pPr>
            <a:r>
              <a:rPr lang="en-US" sz="4000" dirty="0" smtClean="0"/>
              <a:t>We award conference scholarship money to applicants who have specifically applied to our section for support.</a:t>
            </a:r>
          </a:p>
          <a:p>
            <a:pPr marL="50384" indent="-50384" defTabSz="3798286">
              <a:spcBef>
                <a:spcPts val="1229"/>
              </a:spcBef>
            </a:pPr>
            <a:endParaRPr lang="en-US" sz="3600" dirty="0"/>
          </a:p>
          <a:p>
            <a:pPr marL="50384" indent="-50384" defTabSz="3798286">
              <a:spcBef>
                <a:spcPct val="50000"/>
              </a:spcBef>
            </a:pPr>
            <a:r>
              <a:rPr lang="en-US" sz="4100" dirty="0" err="1" smtClean="0">
                <a:solidFill>
                  <a:srgbClr val="87212E"/>
                </a:solidFill>
                <a:latin typeface="Arial"/>
                <a:cs typeface="Arial"/>
              </a:rPr>
              <a:t>TapTalks</a:t>
            </a:r>
            <a:endParaRPr lang="en-US" sz="4100" dirty="0" smtClean="0">
              <a:solidFill>
                <a:srgbClr val="87212E"/>
              </a:solidFill>
              <a:latin typeface="Arial"/>
              <a:cs typeface="Arial"/>
            </a:endParaRPr>
          </a:p>
          <a:p>
            <a:pPr marL="734628" lvl="1" indent="-542844" defTabSz="3798286">
              <a:spcBef>
                <a:spcPts val="1229"/>
              </a:spcBef>
              <a:buFontTx/>
              <a:buChar char="•"/>
            </a:pPr>
            <a:r>
              <a:rPr lang="en-US" sz="4000" dirty="0" smtClean="0"/>
              <a:t>Tap stands for Teaching Adlerian Psychology</a:t>
            </a:r>
          </a:p>
          <a:p>
            <a:pPr marL="734628" lvl="1" indent="-542844" defTabSz="3798286">
              <a:spcBef>
                <a:spcPts val="1229"/>
              </a:spcBef>
              <a:buFontTx/>
              <a:buChar char="•"/>
            </a:pPr>
            <a:r>
              <a:rPr lang="en-US" sz="4000" dirty="0" smtClean="0"/>
              <a:t>These monthly teleconferences feature a noted </a:t>
            </a:r>
            <a:r>
              <a:rPr lang="en-US" sz="4000" dirty="0" smtClean="0"/>
              <a:t>Adlerian </a:t>
            </a:r>
            <a:r>
              <a:rPr lang="en-US" sz="4000" dirty="0" smtClean="0"/>
              <a:t>talking on a topic related to their work</a:t>
            </a:r>
          </a:p>
          <a:p>
            <a:pPr marL="50384" lvl="1" indent="-50384" defTabSz="3798286">
              <a:spcBef>
                <a:spcPct val="50000"/>
              </a:spcBef>
            </a:pPr>
            <a:endParaRPr lang="en-US" sz="4400" dirty="0" smtClean="0">
              <a:solidFill>
                <a:srgbClr val="87212E"/>
              </a:solidFill>
              <a:latin typeface="Arial"/>
              <a:cs typeface="Arial"/>
            </a:endParaRPr>
          </a:p>
          <a:p>
            <a:pPr marL="50384" lvl="1" indent="-50384" defTabSz="3798286">
              <a:spcBef>
                <a:spcPct val="50000"/>
              </a:spcBef>
            </a:pPr>
            <a:endParaRPr lang="en-US" sz="4100" dirty="0">
              <a:solidFill>
                <a:srgbClr val="87212E"/>
              </a:solidFill>
              <a:latin typeface="Arial"/>
              <a:cs typeface="Arial"/>
            </a:endParaRPr>
          </a:p>
          <a:p>
            <a:pPr marL="50384" lvl="1" indent="-50384" defTabSz="3798286">
              <a:spcBef>
                <a:spcPct val="50000"/>
              </a:spcBef>
            </a:pPr>
            <a:endParaRPr lang="en-US" sz="4100" dirty="0" smtClean="0">
              <a:solidFill>
                <a:srgbClr val="87212E"/>
              </a:solidFill>
              <a:latin typeface="Arial"/>
              <a:cs typeface="Arial"/>
            </a:endParaRPr>
          </a:p>
          <a:p>
            <a:pPr marL="50384" lvl="1" indent="-50384" defTabSz="3798286">
              <a:spcBef>
                <a:spcPct val="50000"/>
              </a:spcBef>
            </a:pPr>
            <a:endParaRPr lang="en-US" sz="4100" dirty="0">
              <a:solidFill>
                <a:srgbClr val="87212E"/>
              </a:solidFill>
              <a:latin typeface="Arial"/>
              <a:cs typeface="Arial"/>
            </a:endParaRPr>
          </a:p>
          <a:p>
            <a:pPr marL="50384" lvl="1" indent="-50384" defTabSz="3798286">
              <a:spcBef>
                <a:spcPct val="50000"/>
              </a:spcBef>
            </a:pPr>
            <a:endParaRPr lang="en-US" sz="4100" dirty="0" smtClean="0">
              <a:solidFill>
                <a:srgbClr val="87212E"/>
              </a:solidFill>
              <a:latin typeface="Arial"/>
              <a:cs typeface="Arial"/>
            </a:endParaRPr>
          </a:p>
          <a:p>
            <a:pPr marL="50384" lvl="1" indent="-50384" defTabSz="3798286">
              <a:spcBef>
                <a:spcPct val="50000"/>
              </a:spcBef>
            </a:pPr>
            <a:endParaRPr lang="en-US" sz="4100" dirty="0" smtClean="0">
              <a:solidFill>
                <a:srgbClr val="87212E"/>
              </a:solidFill>
              <a:latin typeface="Arial"/>
              <a:cs typeface="Arial"/>
            </a:endParaRPr>
          </a:p>
          <a:p>
            <a:pPr marL="50384" lvl="1" indent="-50384" defTabSz="3798286">
              <a:spcBef>
                <a:spcPct val="50000"/>
              </a:spcBef>
            </a:pPr>
            <a:endParaRPr lang="en-US" sz="4100" dirty="0">
              <a:solidFill>
                <a:srgbClr val="87212E"/>
              </a:solidFill>
              <a:latin typeface="Arial"/>
              <a:cs typeface="Arial"/>
            </a:endParaRPr>
          </a:p>
          <a:p>
            <a:pPr marL="50384" lvl="1" indent="-50384" defTabSz="3798286">
              <a:spcBef>
                <a:spcPct val="50000"/>
              </a:spcBef>
            </a:pPr>
            <a:endParaRPr lang="en-US" sz="4100" dirty="0" smtClean="0">
              <a:solidFill>
                <a:srgbClr val="87212E"/>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0631" y="1562069"/>
            <a:ext cx="6040597" cy="21841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684458525"/>
              </p:ext>
            </p:extLst>
          </p:nvPr>
        </p:nvGraphicFramePr>
        <p:xfrm>
          <a:off x="12847426" y="20385134"/>
          <a:ext cx="8282417" cy="10718422"/>
        </p:xfrm>
        <a:graphic>
          <a:graphicData uri="http://schemas.openxmlformats.org/presentationml/2006/ole">
            <mc:AlternateContent xmlns:mc="http://schemas.openxmlformats.org/markup-compatibility/2006">
              <mc:Choice xmlns:v="urn:schemas-microsoft-com:vml" Requires="v">
                <p:oleObj spid="_x0000_s1034"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12847426" y="20385134"/>
                        <a:ext cx="8282417" cy="10718422"/>
                      </a:xfrm>
                      <a:prstGeom prst="rect">
                        <a:avLst/>
                      </a:prstGeom>
                    </p:spPr>
                  </p:pic>
                </p:oleObj>
              </mc:Fallback>
            </mc:AlternateContent>
          </a:graphicData>
        </a:graphic>
      </p:graphicFrame>
      <p:sp>
        <p:nvSpPr>
          <p:cNvPr id="14" name="TextBox 13"/>
          <p:cNvSpPr txBox="1"/>
          <p:nvPr/>
        </p:nvSpPr>
        <p:spPr>
          <a:xfrm>
            <a:off x="23413794" y="8341825"/>
            <a:ext cx="8811491" cy="19589978"/>
          </a:xfrm>
          <a:prstGeom prst="rect">
            <a:avLst/>
          </a:prstGeom>
          <a:noFill/>
        </p:spPr>
        <p:txBody>
          <a:bodyPr wrap="square" rtlCol="0">
            <a:spAutoFit/>
          </a:bodyPr>
          <a:lstStyle/>
          <a:p>
            <a:pPr marL="50384" lvl="1" indent="-50384" defTabSz="3798286">
              <a:spcBef>
                <a:spcPct val="50000"/>
              </a:spcBef>
            </a:pPr>
            <a:r>
              <a:rPr lang="en-US" sz="4100" dirty="0">
                <a:solidFill>
                  <a:srgbClr val="87212E"/>
                </a:solidFill>
                <a:latin typeface="Arial"/>
                <a:cs typeface="Arial"/>
              </a:rPr>
              <a:t>Poster Session</a:t>
            </a:r>
          </a:p>
          <a:p>
            <a:pPr marL="734628" lvl="1" indent="-542844" defTabSz="3798286">
              <a:spcBef>
                <a:spcPts val="1229"/>
              </a:spcBef>
              <a:buFontTx/>
              <a:buChar char="•"/>
            </a:pPr>
            <a:r>
              <a:rPr lang="en-US" sz="4000" dirty="0" smtClean="0"/>
              <a:t>A more intimate presentation of your work.</a:t>
            </a:r>
          </a:p>
          <a:p>
            <a:pPr marL="734628" lvl="1" indent="-542844" defTabSz="3798286">
              <a:spcBef>
                <a:spcPts val="1229"/>
              </a:spcBef>
              <a:buFontTx/>
              <a:buChar char="•"/>
            </a:pPr>
            <a:r>
              <a:rPr lang="en-US" sz="4000" dirty="0" smtClean="0"/>
              <a:t>Ideal for presentation of research</a:t>
            </a:r>
          </a:p>
          <a:p>
            <a:pPr marL="734628" lvl="1" indent="-542844" defTabSz="3798286">
              <a:spcBef>
                <a:spcPts val="1229"/>
              </a:spcBef>
              <a:buFontTx/>
              <a:buChar char="•"/>
            </a:pPr>
            <a:r>
              <a:rPr lang="en-US" sz="4000" dirty="0" smtClean="0"/>
              <a:t>Opportunit</a:t>
            </a:r>
            <a:r>
              <a:rPr lang="en-US" sz="4000" dirty="0" smtClean="0"/>
              <a:t>y to present new ideas and practice for feedback and reaction</a:t>
            </a:r>
            <a:endParaRPr lang="en-US" sz="4000" dirty="0"/>
          </a:p>
          <a:p>
            <a:pPr marL="734628" lvl="1" indent="-542844" defTabSz="3798286">
              <a:spcBef>
                <a:spcPts val="1229"/>
              </a:spcBef>
              <a:buFontTx/>
              <a:buChar char="•"/>
            </a:pPr>
            <a:r>
              <a:rPr lang="en-US" sz="4000" dirty="0" smtClean="0"/>
              <a:t>Good forum for theses and dissertations</a:t>
            </a:r>
            <a:endParaRPr lang="en-US" sz="3600" dirty="0"/>
          </a:p>
          <a:p>
            <a:pPr marL="734628" lvl="1" indent="-542844" defTabSz="3798286">
              <a:spcBef>
                <a:spcPts val="1229"/>
              </a:spcBef>
              <a:buFontTx/>
              <a:buChar char="•"/>
            </a:pPr>
            <a:endParaRPr lang="en-US" sz="3600" dirty="0" smtClean="0"/>
          </a:p>
          <a:p>
            <a:pPr marL="734628" lvl="1" indent="-542844" defTabSz="3798286">
              <a:spcBef>
                <a:spcPts val="1229"/>
              </a:spcBef>
              <a:buFontTx/>
              <a:buChar char="•"/>
            </a:pPr>
            <a:endParaRPr lang="en-US" sz="3600" dirty="0"/>
          </a:p>
          <a:p>
            <a:pPr marL="734628" lvl="1" indent="-542844" defTabSz="3798286">
              <a:spcBef>
                <a:spcPts val="1229"/>
              </a:spcBef>
              <a:buFontTx/>
              <a:buChar char="•"/>
            </a:pPr>
            <a:endParaRPr lang="en-US" sz="3600" dirty="0" smtClean="0"/>
          </a:p>
          <a:p>
            <a:pPr marL="734628" lvl="1" indent="-542844" defTabSz="3798286">
              <a:spcBef>
                <a:spcPts val="1229"/>
              </a:spcBef>
              <a:buFontTx/>
              <a:buChar char="•"/>
            </a:pPr>
            <a:endParaRPr lang="en-US" sz="3600" dirty="0"/>
          </a:p>
          <a:p>
            <a:pPr marL="734628" lvl="1" indent="-542844" defTabSz="3798286">
              <a:spcBef>
                <a:spcPts val="1229"/>
              </a:spcBef>
              <a:buFontTx/>
              <a:buChar char="•"/>
            </a:pPr>
            <a:endParaRPr lang="en-US" sz="3600" dirty="0" smtClean="0"/>
          </a:p>
          <a:p>
            <a:pPr marL="734628" lvl="1" indent="-542844" defTabSz="3798286">
              <a:spcBef>
                <a:spcPts val="1229"/>
              </a:spcBef>
              <a:buFontTx/>
              <a:buChar char="•"/>
            </a:pPr>
            <a:endParaRPr lang="en-US" sz="3600" dirty="0"/>
          </a:p>
          <a:p>
            <a:pPr marL="734628" lvl="1" indent="-542844" defTabSz="3798286">
              <a:spcBef>
                <a:spcPts val="1229"/>
              </a:spcBef>
              <a:buFontTx/>
              <a:buChar char="•"/>
            </a:pPr>
            <a:endParaRPr lang="en-US" sz="3600" dirty="0" smtClean="0"/>
          </a:p>
          <a:p>
            <a:pPr marL="734628" lvl="1" indent="-542844" defTabSz="3798286">
              <a:spcBef>
                <a:spcPts val="1229"/>
              </a:spcBef>
              <a:buFontTx/>
              <a:buChar char="•"/>
            </a:pPr>
            <a:endParaRPr lang="en-US" sz="3600" dirty="0"/>
          </a:p>
          <a:p>
            <a:pPr marL="734628" lvl="1" indent="-542844" defTabSz="3798286">
              <a:spcBef>
                <a:spcPts val="1229"/>
              </a:spcBef>
              <a:buFontTx/>
              <a:buChar char="•"/>
            </a:pPr>
            <a:endParaRPr lang="en-US" sz="3600" dirty="0" smtClean="0"/>
          </a:p>
          <a:p>
            <a:pPr marL="734628" lvl="1" indent="-542844" defTabSz="3798286">
              <a:spcBef>
                <a:spcPts val="1229"/>
              </a:spcBef>
              <a:buFontTx/>
              <a:buChar char="•"/>
            </a:pPr>
            <a:endParaRPr lang="en-US" sz="3600" dirty="0"/>
          </a:p>
          <a:p>
            <a:pPr marL="50384" lvl="1" indent="-50384" defTabSz="3798286">
              <a:spcBef>
                <a:spcPct val="50000"/>
              </a:spcBef>
            </a:pPr>
            <a:endParaRPr lang="en-US" sz="4100" dirty="0" smtClean="0">
              <a:solidFill>
                <a:srgbClr val="87212E"/>
              </a:solidFill>
              <a:latin typeface="Arial"/>
              <a:cs typeface="Arial"/>
            </a:endParaRPr>
          </a:p>
          <a:p>
            <a:pPr marL="50384" lvl="1" indent="-50384" defTabSz="3798286">
              <a:spcBef>
                <a:spcPct val="50000"/>
              </a:spcBef>
            </a:pPr>
            <a:endParaRPr lang="en-US" sz="4100" dirty="0">
              <a:solidFill>
                <a:srgbClr val="87212E"/>
              </a:solidFill>
              <a:latin typeface="Arial"/>
              <a:cs typeface="Arial"/>
            </a:endParaRPr>
          </a:p>
          <a:p>
            <a:pPr marL="50384" lvl="1" indent="-50384" defTabSz="3798286">
              <a:spcBef>
                <a:spcPct val="50000"/>
              </a:spcBef>
            </a:pPr>
            <a:endParaRPr lang="en-US" sz="4100" dirty="0" smtClean="0">
              <a:solidFill>
                <a:srgbClr val="87212E"/>
              </a:solidFill>
              <a:latin typeface="Arial"/>
              <a:cs typeface="Arial"/>
            </a:endParaRPr>
          </a:p>
          <a:p>
            <a:pPr marL="50384" lvl="1" indent="-50384" defTabSz="3798286">
              <a:spcBef>
                <a:spcPct val="50000"/>
              </a:spcBef>
            </a:pPr>
            <a:r>
              <a:rPr lang="en-US" sz="4100" dirty="0" smtClean="0">
                <a:solidFill>
                  <a:srgbClr val="87212E"/>
                </a:solidFill>
                <a:latin typeface="Arial"/>
                <a:cs typeface="Arial"/>
              </a:rPr>
              <a:t>Encouragement</a:t>
            </a:r>
            <a:endParaRPr lang="en-US" sz="4100" dirty="0">
              <a:solidFill>
                <a:srgbClr val="87212E"/>
              </a:solidFill>
              <a:latin typeface="Arial"/>
              <a:cs typeface="Arial"/>
            </a:endParaRPr>
          </a:p>
          <a:p>
            <a:pPr marL="734628" lvl="1" indent="-542844" defTabSz="3798286">
              <a:spcBef>
                <a:spcPts val="1229"/>
              </a:spcBef>
              <a:buFontTx/>
              <a:buChar char="•"/>
            </a:pPr>
            <a:r>
              <a:rPr lang="en-US" sz="4000" dirty="0" smtClean="0"/>
              <a:t>Theory discussion and building</a:t>
            </a:r>
          </a:p>
          <a:p>
            <a:pPr marL="734628" lvl="1" indent="-542844" defTabSz="3798286">
              <a:spcBef>
                <a:spcPts val="1229"/>
              </a:spcBef>
              <a:buFontTx/>
              <a:buChar char="•"/>
            </a:pPr>
            <a:r>
              <a:rPr lang="en-US" sz="4000" dirty="0" smtClean="0"/>
              <a:t>Support of </a:t>
            </a:r>
            <a:r>
              <a:rPr lang="en-US" sz="4000" dirty="0" smtClean="0"/>
              <a:t>research</a:t>
            </a:r>
          </a:p>
          <a:p>
            <a:pPr marL="734628" lvl="1" indent="-542844" defTabSz="3798286">
              <a:spcBef>
                <a:spcPts val="1229"/>
              </a:spcBef>
              <a:buFontTx/>
              <a:buChar char="•"/>
            </a:pPr>
            <a:r>
              <a:rPr lang="en-US" sz="4000" dirty="0" smtClean="0"/>
              <a:t>Teaching basic concepts</a:t>
            </a:r>
            <a:endParaRPr lang="en-US" sz="4000" dirty="0" smtClean="0"/>
          </a:p>
          <a:p>
            <a:pPr marL="734628" lvl="1" indent="-542844" defTabSz="3798286">
              <a:spcBef>
                <a:spcPts val="1229"/>
              </a:spcBef>
              <a:buFontTx/>
              <a:buChar char="•"/>
            </a:pPr>
            <a:r>
              <a:rPr lang="en-US" sz="4000" dirty="0" smtClean="0"/>
              <a:t>Communication among members</a:t>
            </a:r>
            <a:endParaRPr lang="en-US" sz="4000"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1054" y="14513374"/>
            <a:ext cx="9311518" cy="698363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50476" y="6052689"/>
            <a:ext cx="6510752" cy="8299825"/>
          </a:xfrm>
          <a:prstGeom prst="rect">
            <a:avLst/>
          </a:prstGeom>
        </p:spPr>
      </p:pic>
      <p:sp>
        <p:nvSpPr>
          <p:cNvPr id="24" name="TextBox 23"/>
          <p:cNvSpPr txBox="1"/>
          <p:nvPr/>
        </p:nvSpPr>
        <p:spPr>
          <a:xfrm>
            <a:off x="35820631" y="14868649"/>
            <a:ext cx="6694551" cy="553998"/>
          </a:xfrm>
          <a:prstGeom prst="rect">
            <a:avLst/>
          </a:prstGeom>
          <a:noFill/>
        </p:spPr>
        <p:txBody>
          <a:bodyPr wrap="square" rtlCol="0">
            <a:spAutoFit/>
          </a:bodyPr>
          <a:lstStyle/>
          <a:p>
            <a:r>
              <a:rPr lang="en-US" dirty="0" smtClean="0"/>
              <a:t>Honorary member of the section</a:t>
            </a:r>
            <a:endParaRPr lang="en-US" dirty="0"/>
          </a:p>
        </p:txBody>
      </p:sp>
      <p:sp>
        <p:nvSpPr>
          <p:cNvPr id="8" name="TextBox 7"/>
          <p:cNvSpPr txBox="1"/>
          <p:nvPr/>
        </p:nvSpPr>
        <p:spPr>
          <a:xfrm>
            <a:off x="34663783" y="19234871"/>
            <a:ext cx="8354291" cy="13018949"/>
          </a:xfrm>
          <a:prstGeom prst="rect">
            <a:avLst/>
          </a:prstGeom>
          <a:noFill/>
        </p:spPr>
        <p:txBody>
          <a:bodyPr wrap="square" rtlCol="0">
            <a:spAutoFit/>
          </a:bodyPr>
          <a:lstStyle/>
          <a:p>
            <a:r>
              <a:rPr lang="en-US" sz="4000" dirty="0" smtClean="0"/>
              <a:t>“And Individual Psychology? Has it not also its own particular conception of life? Has it not also a specific point of view regarding the behavior of the individual in his relation to outside problems? Of course it has,. But in the fist place we have tried to prove that our conception of life is more capable of objectivity than the conception of other psychologists. And secondly we know that we also are predisposed by our philosophy of life, while others do not know that they always find what they have known before. For this reason, Individual Psychology is more capable of detachment and self-control.”</a:t>
            </a:r>
          </a:p>
          <a:p>
            <a:r>
              <a:rPr lang="en-US" sz="4000" dirty="0"/>
              <a:t>	</a:t>
            </a:r>
            <a:r>
              <a:rPr lang="en-US" sz="4000" dirty="0" smtClean="0"/>
              <a:t>Alfred Adler</a:t>
            </a:r>
            <a:r>
              <a:rPr lang="en-US" sz="4000" dirty="0"/>
              <a:t>. </a:t>
            </a:r>
            <a:r>
              <a:rPr lang="en-US" sz="4000" dirty="0" err="1"/>
              <a:t>Ansbacher</a:t>
            </a:r>
            <a:r>
              <a:rPr lang="en-US" sz="4000" dirty="0"/>
              <a:t>, H. L., &amp; </a:t>
            </a:r>
            <a:r>
              <a:rPr lang="en-US" sz="4000" dirty="0" err="1"/>
              <a:t>Ansbacher</a:t>
            </a:r>
            <a:r>
              <a:rPr lang="en-US" sz="4000" dirty="0"/>
              <a:t>, R. R. (1956) (Eds.). The individual psychology of Alfred Adler. New York: Basic </a:t>
            </a:r>
            <a:r>
              <a:rPr lang="en-US" sz="4000" dirty="0" smtClean="0"/>
              <a:t>Books,  p. 199.</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2347</TotalTime>
  <Words>263</Words>
  <Application>Microsoft Office PowerPoint</Application>
  <PresentationFormat>Custom</PresentationFormat>
  <Paragraphs>56</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Times New Roman</vt:lpstr>
      <vt:lpstr>Blank</vt:lpstr>
      <vt:lpstr>Acrobat Document</vt:lpstr>
      <vt:lpstr>PowerPoint Presentation</vt:lpstr>
    </vt:vector>
  </TitlesOfParts>
  <Manager/>
  <Company>Calvin College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Hartshorne, Timothy S</cp:lastModifiedBy>
  <cp:revision>40</cp:revision>
  <cp:lastPrinted>2002-12-02T18:20:07Z</cp:lastPrinted>
  <dcterms:created xsi:type="dcterms:W3CDTF">2011-03-15T12:21:07Z</dcterms:created>
  <dcterms:modified xsi:type="dcterms:W3CDTF">2017-05-15T12:29:31Z</dcterms:modified>
  <cp:category/>
</cp:coreProperties>
</file>